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496" r:id="rId2"/>
    <p:sldId id="463" r:id="rId3"/>
    <p:sldId id="518" r:id="rId4"/>
    <p:sldId id="519" r:id="rId5"/>
    <p:sldId id="520" r:id="rId6"/>
    <p:sldId id="521" r:id="rId7"/>
    <p:sldId id="522" r:id="rId8"/>
    <p:sldId id="523" r:id="rId9"/>
    <p:sldId id="497" r:id="rId10"/>
    <p:sldId id="498" r:id="rId11"/>
    <p:sldId id="499" r:id="rId12"/>
    <p:sldId id="500" r:id="rId13"/>
    <p:sldId id="501" r:id="rId14"/>
    <p:sldId id="502" r:id="rId15"/>
    <p:sldId id="503" r:id="rId16"/>
    <p:sldId id="504" r:id="rId17"/>
    <p:sldId id="505" r:id="rId18"/>
    <p:sldId id="506" r:id="rId19"/>
    <p:sldId id="419" r:id="rId20"/>
    <p:sldId id="508" r:id="rId21"/>
    <p:sldId id="509" r:id="rId22"/>
    <p:sldId id="510" r:id="rId23"/>
    <p:sldId id="511" r:id="rId24"/>
    <p:sldId id="512" r:id="rId25"/>
    <p:sldId id="513" r:id="rId26"/>
    <p:sldId id="514" r:id="rId27"/>
    <p:sldId id="515" r:id="rId28"/>
    <p:sldId id="516" r:id="rId29"/>
    <p:sldId id="517" r:id="rId30"/>
    <p:sldId id="492" r:id="rId31"/>
    <p:sldId id="399" r:id="rId32"/>
    <p:sldId id="409" r:id="rId33"/>
    <p:sldId id="493" r:id="rId34"/>
    <p:sldId id="4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dirty="0"/>
          </a:p>
        </p:txBody>
      </p:sp>
    </p:spTree>
    <p:extLst>
      <p:ext uri="{BB962C8B-B14F-4D97-AF65-F5344CB8AC3E}">
        <p14:creationId xmlns:p14="http://schemas.microsoft.com/office/powerpoint/2010/main" val="2745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30</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2.png"/><Relationship Id="rId4" Type="http://schemas.openxmlformats.org/officeDocument/2006/relationships/image" Target="../media/image36.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15</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2243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60272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3"/>
              </a:rPr>
              <a:t>CDS Table Function 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2366697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4"/>
              </a:rPr>
              <a:t>CDS BOPF Scenario</a:t>
            </a:r>
            <a:endParaRPr lang="en-US" sz="2000" dirty="0" smtClean="0">
              <a:solidFill>
                <a:srgbClr val="3C3C3C"/>
              </a:solidFill>
            </a:endParaRPr>
          </a:p>
        </p:txBody>
      </p:sp>
    </p:spTree>
    <p:extLst>
      <p:ext uri="{BB962C8B-B14F-4D97-AF65-F5344CB8AC3E}">
        <p14:creationId xmlns:p14="http://schemas.microsoft.com/office/powerpoint/2010/main" val="3128735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5219230" y="35613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noProof="0" dirty="0" smtClean="0">
                <a:solidFill>
                  <a:prstClr val="black"/>
                </a:solidFill>
                <a:latin typeface="Cooper Black" panose="0208090404030B020404" pitchFamily="18" charset="0"/>
              </a:rPr>
              <a:t>15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3970318"/>
          </a:xfrm>
          <a:prstGeom prst="rect">
            <a:avLst/>
          </a:prstGeom>
          <a:noFill/>
        </p:spPr>
        <p:txBody>
          <a:bodyPr wrap="square" rtlCol="0">
            <a:spAutoFit/>
          </a:bodyPr>
          <a:lstStyle/>
          <a:p>
            <a:pPr marL="285750" indent="-285750">
              <a:buFont typeface="Arial" panose="020B0604020202020204" pitchFamily="34" charset="0"/>
              <a:buChar char="•"/>
            </a:pPr>
            <a:r>
              <a:rPr lang="en-US" i="1" dirty="0"/>
              <a:t>Understanding CDS </a:t>
            </a:r>
            <a:r>
              <a:rPr lang="en-US" i="1" dirty="0" smtClean="0"/>
              <a:t>Security</a:t>
            </a:r>
          </a:p>
          <a:p>
            <a:pPr marL="285750" lvl="0" indent="-285750">
              <a:buFont typeface="Arial" panose="020B0604020202020204" pitchFamily="34" charset="0"/>
              <a:buChar char="•"/>
            </a:pPr>
            <a:r>
              <a:rPr lang="en-US" i="1" dirty="0" smtClean="0"/>
              <a:t>CDS </a:t>
            </a:r>
            <a:r>
              <a:rPr lang="en-US" i="1" dirty="0"/>
              <a:t>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 --Break--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7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3297338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406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3436547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235293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3002166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71864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63507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3117731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01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42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75127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hlinkClick r:id="rId5"/>
              </a:rPr>
              <a:t>CDS Security with DCL</a:t>
            </a:r>
            <a:r>
              <a:rPr lang="en-US" sz="2000" kern="0" dirty="0" smtClean="0">
                <a:ea typeface="Arial Unicode MS" pitchFamily="34" charset="-128"/>
                <a:cs typeface="Arial Unicode MS" pitchFamily="34" charset="-128"/>
              </a:rPr>
              <a:t>.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9329835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6580</TotalTime>
  <Words>1757</Words>
  <Application>Microsoft Office PowerPoint</Application>
  <PresentationFormat>Widescreen</PresentationFormat>
  <Paragraphs>263</Paragraphs>
  <Slides>34</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Arial Unicode MS</vt:lpstr>
      <vt:lpstr>MS PGothic</vt:lpstr>
      <vt:lpstr>MS PGothic</vt:lpstr>
      <vt:lpstr>Arial</vt:lpstr>
      <vt:lpstr>Arial</vt:lpstr>
      <vt:lpstr>Arial Narrow</vt:lpstr>
      <vt:lpstr>Calibri</vt:lpstr>
      <vt:lpstr>Calibri Light</vt:lpstr>
      <vt:lpstr>Candara</vt:lpstr>
      <vt:lpstr>Consolas</vt:lpstr>
      <vt:lpstr>Cooper Black</vt:lpstr>
      <vt:lpstr>Courier New</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547</cp:revision>
  <dcterms:created xsi:type="dcterms:W3CDTF">2016-07-10T03:33:26Z</dcterms:created>
  <dcterms:modified xsi:type="dcterms:W3CDTF">2021-05-17T12:06:42Z</dcterms:modified>
</cp:coreProperties>
</file>